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1204" r:id="rId6"/>
    <p:sldId id="1206" r:id="rId7"/>
    <p:sldId id="257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37A9EC-3A7E-4433-8874-CB746E7AFC59}" v="3" dt="2024-02-20T13:29:34.1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908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ke Nash" userId="51cada6e-5249-4057-84ec-b8d101c2d153" providerId="ADAL" clId="{5037A9EC-3A7E-4433-8874-CB746E7AFC59}"/>
    <pc:docChg chg="addSld modSld">
      <pc:chgData name="Jake Nash" userId="51cada6e-5249-4057-84ec-b8d101c2d153" providerId="ADAL" clId="{5037A9EC-3A7E-4433-8874-CB746E7AFC59}" dt="2024-02-20T13:29:34.101" v="15"/>
      <pc:docMkLst>
        <pc:docMk/>
      </pc:docMkLst>
      <pc:sldChg chg="addSp modSp mod">
        <pc:chgData name="Jake Nash" userId="51cada6e-5249-4057-84ec-b8d101c2d153" providerId="ADAL" clId="{5037A9EC-3A7E-4433-8874-CB746E7AFC59}" dt="2024-02-20T13:20:41.224" v="13" actId="1076"/>
        <pc:sldMkLst>
          <pc:docMk/>
          <pc:sldMk cId="1887145229" sldId="257"/>
        </pc:sldMkLst>
        <pc:picChg chg="add mod modCrop">
          <ac:chgData name="Jake Nash" userId="51cada6e-5249-4057-84ec-b8d101c2d153" providerId="ADAL" clId="{5037A9EC-3A7E-4433-8874-CB746E7AFC59}" dt="2024-02-20T13:20:41.224" v="13" actId="1076"/>
          <ac:picMkLst>
            <pc:docMk/>
            <pc:sldMk cId="1887145229" sldId="257"/>
            <ac:picMk id="2" creationId="{33FAD1A9-AE8D-5174-89D5-F71D0DAFF278}"/>
          </ac:picMkLst>
        </pc:picChg>
        <pc:picChg chg="mod">
          <ac:chgData name="Jake Nash" userId="51cada6e-5249-4057-84ec-b8d101c2d153" providerId="ADAL" clId="{5037A9EC-3A7E-4433-8874-CB746E7AFC59}" dt="2024-02-20T13:20:39.474" v="12" actId="1076"/>
          <ac:picMkLst>
            <pc:docMk/>
            <pc:sldMk cId="1887145229" sldId="257"/>
            <ac:picMk id="4" creationId="{E18D0D31-D090-6E7C-B8B3-E488DB147FDA}"/>
          </ac:picMkLst>
        </pc:picChg>
      </pc:sldChg>
      <pc:sldChg chg="add">
        <pc:chgData name="Jake Nash" userId="51cada6e-5249-4057-84ec-b8d101c2d153" providerId="ADAL" clId="{5037A9EC-3A7E-4433-8874-CB746E7AFC59}" dt="2024-02-20T13:29:21.059" v="14"/>
        <pc:sldMkLst>
          <pc:docMk/>
          <pc:sldMk cId="2250673699" sldId="1204"/>
        </pc:sldMkLst>
      </pc:sldChg>
      <pc:sldChg chg="add">
        <pc:chgData name="Jake Nash" userId="51cada6e-5249-4057-84ec-b8d101c2d153" providerId="ADAL" clId="{5037A9EC-3A7E-4433-8874-CB746E7AFC59}" dt="2024-02-20T13:29:34.101" v="15"/>
        <pc:sldMkLst>
          <pc:docMk/>
          <pc:sldMk cId="2875111348" sldId="120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32A22-B865-4FC9-9D74-B1B50EC32D50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CEB7B6-E491-46E2-87FC-CBDDC775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152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Modify to tie into conclusions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55EF-37EE-4266-B85C-766E9FFD3C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12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24332-8649-E7F1-6716-361AEE2007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77148B-2C46-A2AB-1F67-9B3C7F2A86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82153-D63F-9315-6AB5-F43509802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8E721-6306-40DF-D968-8CDF6639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93792-D4B9-6C20-B756-99347D3B2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32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3ACF3-6713-E2A3-7EE6-2D1CB16C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47BCE4-E72C-FF35-2BC0-998D6489D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B4C4B-BE52-F48F-F8EA-5AD5724A9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D0440-D72E-C502-1741-E536133FE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5921A-611E-C334-8C7F-F2331F5CC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37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6E376E-4CE0-4602-C229-34B5E8A77D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B168CD-00CB-9279-F608-D07635F08B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5BBE5-784D-EEDB-12C7-BF3E6BCF7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93030-3047-23CD-9C7E-15C2EAEC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23E07-2430-943A-9F74-59C49ACF5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43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EAD87-F744-C535-C1A0-BAD683DC9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2ABE5-114C-2EC5-2061-C13F4F978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E518F-F8AB-F282-425F-8BD3D3A52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89859-33C1-75F7-736C-64EE160F1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34BC3-A071-4F67-851E-67B8A48D8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199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52C3E-2DE9-9720-C3E4-7F38F2141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32F88-BAA5-DD02-1921-A5333D4F0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AC47A-E112-3851-E4AB-1082F4393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A2B2E-1401-A955-B51D-08E15648A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14575-12F6-779E-6B0D-064A2C34B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31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3E1CE-92CD-DEFE-DD71-B3CB4E220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68C0D-385B-1C57-F38A-123A738A92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6CE7DF-70BF-D14B-DAB7-A0F7E0EF4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C9D837-CDE6-24FE-B5F4-BC3E82F03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01040-0134-A36B-0771-E6A8A02E1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FE9F3-2374-01AE-A7DB-B2964B657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16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FBF51-3095-F42E-970C-98EA9ABA9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D97810-65EB-9BE9-BFAE-66F4BA041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7EEE4-BD8E-71F3-59E0-9817CE03E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C2B9C5-DDED-087D-B883-C1AB399FB1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3305C8-DBBB-A9ED-2095-6BF81F0DAB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276CDC-DFB8-5006-2644-F082F5761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892334-1FC0-251D-6F6A-0EABB0E1E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BC3749-CCC8-328D-D65F-E15595F1F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846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90D29-C7E3-4246-F8F0-C996D41D2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D7F947-348D-6196-83C3-6C5C8135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9F65B-4C79-682E-3A21-227697909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47688-34B2-8E66-FBFD-48094F77F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51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2835C8-74C0-BC87-6757-040E24D4D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F32DCF-2C79-8FA7-E1D7-8D698997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BD389-0207-8620-98E7-6418F46F0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80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EA2F5-9132-B7F8-6FC0-23ED624CB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47508-E381-6CA5-0E8C-5E382E03A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F1C313-1AFD-F357-044D-91E6C7604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5BABC-2118-9917-E2A5-FC737E062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23AE6-B86E-9053-EDC8-BEBDA3BBA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D6EC78-C8B6-157A-C3E0-6752EA086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521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22E8-373B-80F7-31DC-92FBA1358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968A24-03D5-3E16-E870-7E0CCD2DB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6BF39-8936-69AD-4B1A-8211438D9C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DF679-6272-260B-BF75-F04424B09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3C8C52-F3E6-1A81-EB73-F3ED4DEAE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AB5BAF-2E9E-448B-4D22-7E6C57F27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80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D68C68-588E-988A-B6AF-67AB2A405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7077FE-0890-9258-52A5-3D4387A04E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C8AD9-D6C9-39D8-D945-F021D6AA95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878BE-A89C-467A-B15E-A7B3A9013444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759AA-77CA-4122-E1F7-19CC578D6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27D44-4FB1-DB1A-2902-254E2CBA65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7157B-6BD2-48DD-AD5F-8156D6457F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641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Cd6B5HRaZ8?feature=oembe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9FA48-866F-91EC-3B0A-6FF7B93418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Quaking aspen microbiome tutorial in QIIME2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03666-76C3-F271-7081-E60E2E293F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Jake Nash</a:t>
            </a:r>
          </a:p>
          <a:p>
            <a:r>
              <a:rPr lang="en-US" dirty="0"/>
              <a:t>Bio 557</a:t>
            </a:r>
          </a:p>
          <a:p>
            <a:r>
              <a:rPr lang="en-US" dirty="0"/>
              <a:t>February 20, 2024</a:t>
            </a:r>
          </a:p>
        </p:txBody>
      </p:sp>
    </p:spTree>
    <p:extLst>
      <p:ext uri="{BB962C8B-B14F-4D97-AF65-F5344CB8AC3E}">
        <p14:creationId xmlns:p14="http://schemas.microsoft.com/office/powerpoint/2010/main" val="1618099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9C68A3-AF83-593E-6645-C68520086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365" y="1369665"/>
            <a:ext cx="10025270" cy="50209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24D74F-D5B2-7DC3-1E63-B29356B4A3A8}"/>
              </a:ext>
            </a:extLst>
          </p:cNvPr>
          <p:cNvSpPr txBox="1"/>
          <p:nvPr/>
        </p:nvSpPr>
        <p:spPr>
          <a:xfrm>
            <a:off x="8507895" y="6205988"/>
            <a:ext cx="2504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David </a:t>
            </a:r>
            <a:r>
              <a:rPr lang="en-US" dirty="0" err="1"/>
              <a:t>Casmor</a:t>
            </a:r>
            <a:r>
              <a:rPr lang="en-US" dirty="0"/>
              <a:t>, Wikipedia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1604E5-F138-FFE9-D083-BCCB24FEBCBC}"/>
              </a:ext>
            </a:extLst>
          </p:cNvPr>
          <p:cNvSpPr txBox="1"/>
          <p:nvPr/>
        </p:nvSpPr>
        <p:spPr>
          <a:xfrm>
            <a:off x="1640356" y="282680"/>
            <a:ext cx="891128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err="1"/>
              <a:t>Metbarcoding</a:t>
            </a:r>
            <a:r>
              <a:rPr lang="en-US" sz="2800" b="1" dirty="0"/>
              <a:t> tells us </a:t>
            </a:r>
            <a:r>
              <a:rPr lang="en-US" sz="2800" b="1" u="sng" dirty="0"/>
              <a:t>who is there </a:t>
            </a:r>
            <a:r>
              <a:rPr lang="en-US" sz="2800" b="1" dirty="0"/>
              <a:t>and </a:t>
            </a:r>
            <a:r>
              <a:rPr lang="en-US" sz="2800" b="1" u="sng" dirty="0"/>
              <a:t>in what abundance</a:t>
            </a:r>
          </a:p>
          <a:p>
            <a:pPr algn="ctr"/>
            <a:r>
              <a:rPr lang="en-US" sz="2200" dirty="0"/>
              <a:t>Used for mixed samples (stool, plant, soil) containing 100s-1000s of species</a:t>
            </a:r>
          </a:p>
        </p:txBody>
      </p:sp>
    </p:spTree>
    <p:extLst>
      <p:ext uri="{BB962C8B-B14F-4D97-AF65-F5344CB8AC3E}">
        <p14:creationId xmlns:p14="http://schemas.microsoft.com/office/powerpoint/2010/main" val="3882389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4661F5-6780-4BFA-EC48-D2A717D6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43" y="949083"/>
            <a:ext cx="12069556" cy="49598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7A1A0B-92AC-DD64-D1DA-C23037EF330D}"/>
              </a:ext>
            </a:extLst>
          </p:cNvPr>
          <p:cNvSpPr txBox="1"/>
          <p:nvPr/>
        </p:nvSpPr>
        <p:spPr>
          <a:xfrm>
            <a:off x="1585134" y="6068215"/>
            <a:ext cx="7101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from: Fukuda K, Ogawa M, Taniguchi H, Saito M. </a:t>
            </a:r>
            <a:r>
              <a:rPr lang="en-US" dirty="0" err="1"/>
              <a:t>doi</a:t>
            </a:r>
            <a:r>
              <a:rPr lang="en-US" dirty="0"/>
              <a:t>: 10.7888/juoeh.38.223. PMID: 27627970.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002B07-F9E6-A061-7788-A9CFECC36DF2}"/>
              </a:ext>
            </a:extLst>
          </p:cNvPr>
          <p:cNvSpPr txBox="1"/>
          <p:nvPr/>
        </p:nvSpPr>
        <p:spPr>
          <a:xfrm>
            <a:off x="366598" y="143454"/>
            <a:ext cx="1158124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b="1" dirty="0"/>
              <a:t>16S (ribosomal small subunit) commonly used as a bacterial/archaeal gene marker</a:t>
            </a:r>
          </a:p>
        </p:txBody>
      </p:sp>
    </p:spTree>
    <p:extLst>
      <p:ext uri="{BB962C8B-B14F-4D97-AF65-F5344CB8AC3E}">
        <p14:creationId xmlns:p14="http://schemas.microsoft.com/office/powerpoint/2010/main" val="3373501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Overview of Illumina Sequencing by Synthesis Workflow">
            <a:hlinkClick r:id="" action="ppaction://media"/>
            <a:extLst>
              <a:ext uri="{FF2B5EF4-FFF2-40B4-BE49-F238E27FC236}">
                <a16:creationId xmlns:a16="http://schemas.microsoft.com/office/drawing/2014/main" id="{8BD6B315-0F61-3551-981C-E106F14F49B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91327" y="0"/>
            <a:ext cx="12100673" cy="683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065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D85B77A7-11F4-6C9E-5E18-059860D5E5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98" t="24400" r="31149" b="9182"/>
          <a:stretch/>
        </p:blipFill>
        <p:spPr>
          <a:xfrm>
            <a:off x="5011982" y="4082897"/>
            <a:ext cx="1983766" cy="1982197"/>
          </a:xfrm>
          <a:custGeom>
            <a:avLst/>
            <a:gdLst>
              <a:gd name="connsiteX0" fmla="*/ 2185416 w 4370832"/>
              <a:gd name="connsiteY0" fmla="*/ 0 h 4367376"/>
              <a:gd name="connsiteX1" fmla="*/ 4370832 w 4370832"/>
              <a:gd name="connsiteY1" fmla="*/ 2183688 h 4367376"/>
              <a:gd name="connsiteX2" fmla="*/ 2185416 w 4370832"/>
              <a:gd name="connsiteY2" fmla="*/ 4367376 h 4367376"/>
              <a:gd name="connsiteX3" fmla="*/ 0 w 4370832"/>
              <a:gd name="connsiteY3" fmla="*/ 2183688 h 4367376"/>
              <a:gd name="connsiteX4" fmla="*/ 2185416 w 4370832"/>
              <a:gd name="connsiteY4" fmla="*/ 0 h 4367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832" h="4367376">
                <a:moveTo>
                  <a:pt x="2185416" y="0"/>
                </a:moveTo>
                <a:cubicBezTo>
                  <a:pt x="3392388" y="0"/>
                  <a:pt x="4370832" y="977670"/>
                  <a:pt x="4370832" y="2183688"/>
                </a:cubicBezTo>
                <a:cubicBezTo>
                  <a:pt x="4370832" y="3389706"/>
                  <a:pt x="3392388" y="4367376"/>
                  <a:pt x="2185416" y="4367376"/>
                </a:cubicBezTo>
                <a:cubicBezTo>
                  <a:pt x="978444" y="4367376"/>
                  <a:pt x="0" y="3389706"/>
                  <a:pt x="0" y="2183688"/>
                </a:cubicBezTo>
                <a:cubicBezTo>
                  <a:pt x="0" y="977670"/>
                  <a:pt x="978444" y="0"/>
                  <a:pt x="2185416" y="0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FA9F1BF-0CE6-E6FE-189A-CC98F535E1F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183" t="43138" r="40261" b="30195"/>
          <a:stretch>
            <a:fillRect/>
          </a:stretch>
        </p:blipFill>
        <p:spPr>
          <a:xfrm>
            <a:off x="7421188" y="4082897"/>
            <a:ext cx="1982197" cy="1982197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A133703-CE20-4B9C-0AAF-459D828E6E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06" t="5942" r="14294" b="2174"/>
          <a:stretch>
            <a:fillRect/>
          </a:stretch>
        </p:blipFill>
        <p:spPr>
          <a:xfrm>
            <a:off x="9929603" y="4082895"/>
            <a:ext cx="1981821" cy="1982197"/>
          </a:xfrm>
          <a:custGeom>
            <a:avLst/>
            <a:gdLst>
              <a:gd name="connsiteX0" fmla="*/ 3150108 w 6300216"/>
              <a:gd name="connsiteY0" fmla="*/ 0 h 6301410"/>
              <a:gd name="connsiteX1" fmla="*/ 6300216 w 6300216"/>
              <a:gd name="connsiteY1" fmla="*/ 3150705 h 6301410"/>
              <a:gd name="connsiteX2" fmla="*/ 3150108 w 6300216"/>
              <a:gd name="connsiteY2" fmla="*/ 6301410 h 6301410"/>
              <a:gd name="connsiteX3" fmla="*/ 0 w 6300216"/>
              <a:gd name="connsiteY3" fmla="*/ 3150705 h 6301410"/>
              <a:gd name="connsiteX4" fmla="*/ 3150108 w 6300216"/>
              <a:gd name="connsiteY4" fmla="*/ 0 h 6301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00216" h="6301410">
                <a:moveTo>
                  <a:pt x="3150108" y="0"/>
                </a:moveTo>
                <a:cubicBezTo>
                  <a:pt x="4889865" y="0"/>
                  <a:pt x="6300216" y="1410619"/>
                  <a:pt x="6300216" y="3150705"/>
                </a:cubicBezTo>
                <a:cubicBezTo>
                  <a:pt x="6300216" y="4890791"/>
                  <a:pt x="4889865" y="6301410"/>
                  <a:pt x="3150108" y="6301410"/>
                </a:cubicBezTo>
                <a:cubicBezTo>
                  <a:pt x="1410351" y="6301410"/>
                  <a:pt x="0" y="4890791"/>
                  <a:pt x="0" y="3150705"/>
                </a:cubicBezTo>
                <a:cubicBezTo>
                  <a:pt x="0" y="1410619"/>
                  <a:pt x="1410351" y="0"/>
                  <a:pt x="3150108" y="0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36958437-9E1F-2545-415A-7E0B6EC8AA40}"/>
              </a:ext>
            </a:extLst>
          </p:cNvPr>
          <p:cNvSpPr txBox="1"/>
          <p:nvPr/>
        </p:nvSpPr>
        <p:spPr>
          <a:xfrm>
            <a:off x="5045756" y="3431962"/>
            <a:ext cx="207935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Ectomycorrhizae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552FA0E-86EE-5868-92FF-51B75CFD1FA3}"/>
              </a:ext>
            </a:extLst>
          </p:cNvPr>
          <p:cNvSpPr txBox="1"/>
          <p:nvPr/>
        </p:nvSpPr>
        <p:spPr>
          <a:xfrm>
            <a:off x="9958185" y="3262684"/>
            <a:ext cx="19246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Dark Septate Endophytes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E07F8C-434D-3322-39DA-FF6D7C045056}"/>
              </a:ext>
            </a:extLst>
          </p:cNvPr>
          <p:cNvSpPr txBox="1"/>
          <p:nvPr/>
        </p:nvSpPr>
        <p:spPr>
          <a:xfrm>
            <a:off x="7524490" y="3262684"/>
            <a:ext cx="18059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Arbuscular Mycorrhizae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428604-57C4-132A-B00A-DD356F93476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16"/>
          <a:stretch/>
        </p:blipFill>
        <p:spPr>
          <a:xfrm>
            <a:off x="0" y="0"/>
            <a:ext cx="4699159" cy="68688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B172D7-1125-093A-CA92-EC8AB66C78C8}"/>
              </a:ext>
            </a:extLst>
          </p:cNvPr>
          <p:cNvSpPr txBox="1"/>
          <p:nvPr/>
        </p:nvSpPr>
        <p:spPr>
          <a:xfrm>
            <a:off x="6268043" y="75548"/>
            <a:ext cx="460780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i="1" dirty="0"/>
              <a:t>Populus </a:t>
            </a:r>
            <a:r>
              <a:rPr lang="en-US" sz="4200" i="1" dirty="0" err="1"/>
              <a:t>tremuloides</a:t>
            </a:r>
            <a:endParaRPr lang="en-US" sz="4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499786-8A6E-5D2A-0A35-3F9ADD3596CF}"/>
              </a:ext>
            </a:extLst>
          </p:cNvPr>
          <p:cNvSpPr txBox="1"/>
          <p:nvPr/>
        </p:nvSpPr>
        <p:spPr>
          <a:xfrm>
            <a:off x="1722052" y="-1396"/>
            <a:ext cx="292394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600" i="1" dirty="0">
                <a:solidFill>
                  <a:schemeClr val="bg1"/>
                </a:solidFill>
              </a:rPr>
              <a:t>Populus </a:t>
            </a:r>
            <a:r>
              <a:rPr lang="en-US" sz="2600" i="1" dirty="0" err="1">
                <a:solidFill>
                  <a:schemeClr val="bg1"/>
                </a:solidFill>
              </a:rPr>
              <a:t>tremuloides</a:t>
            </a:r>
            <a:endParaRPr lang="en-US" sz="2600" i="1" dirty="0">
              <a:solidFill>
                <a:schemeClr val="bg1"/>
              </a:solidFill>
            </a:endParaRPr>
          </a:p>
          <a:p>
            <a:pPr algn="r"/>
            <a:r>
              <a:rPr lang="en-US" sz="2600" dirty="0">
                <a:solidFill>
                  <a:schemeClr val="bg1"/>
                </a:solidFill>
              </a:rPr>
              <a:t>Quaking aspen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E12FB7-589B-86DC-EC26-F67CA7EEC521}"/>
              </a:ext>
            </a:extLst>
          </p:cNvPr>
          <p:cNvSpPr txBox="1"/>
          <p:nvPr/>
        </p:nvSpPr>
        <p:spPr>
          <a:xfrm>
            <a:off x="4998878" y="1315918"/>
            <a:ext cx="695613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Model woody plant 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Use in biofuel cropping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Ecological dominant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Under threat from climate change + pests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EDE58DF-F1B0-139B-D0FE-C12222010ECA}"/>
              </a:ext>
            </a:extLst>
          </p:cNvPr>
          <p:cNvCxnSpPr/>
          <p:nvPr/>
        </p:nvCxnSpPr>
        <p:spPr>
          <a:xfrm>
            <a:off x="4998878" y="1015756"/>
            <a:ext cx="666661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673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48E3F8-1B6A-AB4C-07F3-30AC1999C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9901" y="3214949"/>
            <a:ext cx="5777661" cy="38517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D421FA-E905-662D-E07D-B095A4DDAE64}"/>
              </a:ext>
            </a:extLst>
          </p:cNvPr>
          <p:cNvSpPr txBox="1"/>
          <p:nvPr/>
        </p:nvSpPr>
        <p:spPr>
          <a:xfrm>
            <a:off x="605131" y="251589"/>
            <a:ext cx="4194312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The Uinta Mountains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BACC46-4F00-4E63-578A-A5AE75F68601}"/>
              </a:ext>
            </a:extLst>
          </p:cNvPr>
          <p:cNvSpPr txBox="1"/>
          <p:nvPr/>
        </p:nvSpPr>
        <p:spPr>
          <a:xfrm>
            <a:off x="774096" y="1928192"/>
            <a:ext cx="38563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An east-west range in northern Utah with stark relief and intense seasonal drought</a:t>
            </a:r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A0E5F677-1337-09DB-FB25-60A1B70C3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760" y="0"/>
            <a:ext cx="6864240" cy="6858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C7D0DC7-40B2-AA17-C76C-897AA2A2673C}"/>
              </a:ext>
            </a:extLst>
          </p:cNvPr>
          <p:cNvSpPr/>
          <p:nvPr/>
        </p:nvSpPr>
        <p:spPr>
          <a:xfrm rot="10310812" flipV="1">
            <a:off x="8728039" y="1354703"/>
            <a:ext cx="2713383" cy="114697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1E87D0-3029-13B7-C094-6CCC914B1F1D}"/>
              </a:ext>
            </a:extLst>
          </p:cNvPr>
          <p:cNvSpPr txBox="1"/>
          <p:nvPr/>
        </p:nvSpPr>
        <p:spPr>
          <a:xfrm>
            <a:off x="92508" y="6538131"/>
            <a:ext cx="1564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Image from Wikipedia</a:t>
            </a:r>
          </a:p>
        </p:txBody>
      </p:sp>
    </p:spTree>
    <p:extLst>
      <p:ext uri="{BB962C8B-B14F-4D97-AF65-F5344CB8AC3E}">
        <p14:creationId xmlns:p14="http://schemas.microsoft.com/office/powerpoint/2010/main" val="2875111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8D0D31-D090-6E7C-B8B3-E488DB147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0107"/>
            <a:ext cx="10404644" cy="54755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2866FF-86A3-77F9-4869-6B9523936FA2}"/>
              </a:ext>
            </a:extLst>
          </p:cNvPr>
          <p:cNvSpPr txBox="1"/>
          <p:nvPr/>
        </p:nvSpPr>
        <p:spPr>
          <a:xfrm>
            <a:off x="893678" y="208722"/>
            <a:ext cx="1040464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b="1" dirty="0"/>
              <a:t>Profiling the quaking aspen microbiome across an environmental gradient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FAD1A9-AE8D-5174-89D5-F71D0DAFF2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29" r="22138"/>
          <a:stretch/>
        </p:blipFill>
        <p:spPr>
          <a:xfrm>
            <a:off x="10039929" y="1018173"/>
            <a:ext cx="2032000" cy="186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145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86C562-2D10-EAEC-E21D-79D9C3F47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864" y="1262447"/>
            <a:ext cx="9707368" cy="54811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EA3F27-30D0-790C-7D35-47E1527DEED8}"/>
              </a:ext>
            </a:extLst>
          </p:cNvPr>
          <p:cNvSpPr txBox="1"/>
          <p:nvPr/>
        </p:nvSpPr>
        <p:spPr>
          <a:xfrm>
            <a:off x="1746802" y="6137270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Image adapted from QIIME2 documentation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ABB7F2-9133-B669-F2FF-3151DB470C34}"/>
              </a:ext>
            </a:extLst>
          </p:cNvPr>
          <p:cNvSpPr txBox="1"/>
          <p:nvPr/>
        </p:nvSpPr>
        <p:spPr>
          <a:xfrm>
            <a:off x="4806226" y="282680"/>
            <a:ext cx="25795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QIIME2 Pipeline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875906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154</Words>
  <Application>Microsoft Office PowerPoint</Application>
  <PresentationFormat>Widescreen</PresentationFormat>
  <Paragraphs>27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Quaking aspen microbiome tutorial in QIIME2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Quaking aspen microbiome tutorial in QIIME2</dc:title>
  <dc:creator>jake nash</dc:creator>
  <cp:lastModifiedBy>jake nash</cp:lastModifiedBy>
  <cp:revision>1</cp:revision>
  <dcterms:created xsi:type="dcterms:W3CDTF">2024-02-20T05:50:29Z</dcterms:created>
  <dcterms:modified xsi:type="dcterms:W3CDTF">2024-02-20T13:29:34Z</dcterms:modified>
</cp:coreProperties>
</file>

<file path=docProps/thumbnail.jpeg>
</file>